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6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4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6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7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25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0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4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F68A0-19F5-4339-BEA8-E71C8C18B2DA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AB9D-3254-4367-92AE-6C90F9C65D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3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ZoneTexte 4"/>
          <p:cNvSpPr txBox="1"/>
          <p:nvPr/>
        </p:nvSpPr>
        <p:spPr>
          <a:xfrm>
            <a:off x="289045" y="7959360"/>
            <a:ext cx="477624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noProof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JEU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DI 04/12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: Nuit de l’Orientation à CO’MET à Orléans</a:t>
            </a:r>
          </a:p>
        </p:txBody>
      </p:sp>
      <p:sp>
        <p:nvSpPr>
          <p:cNvPr id="11" name="ZoneTexte 5"/>
          <p:cNvSpPr txBox="1"/>
          <p:nvPr/>
        </p:nvSpPr>
        <p:spPr>
          <a:xfrm>
            <a:off x="289046" y="8220968"/>
            <a:ext cx="477624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noProof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SAMEDI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 06/12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:  Salon L’Étudiant à CO’MET à Orléans</a:t>
            </a:r>
          </a:p>
        </p:txBody>
      </p:sp>
      <p:sp>
        <p:nvSpPr>
          <p:cNvPr id="12" name="ZoneTexte 6"/>
          <p:cNvSpPr txBox="1"/>
          <p:nvPr/>
        </p:nvSpPr>
        <p:spPr>
          <a:xfrm>
            <a:off x="289046" y="8482576"/>
            <a:ext cx="477624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MERCREDI 10/12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: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Permanence à BEAUGENCY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  <p:sp>
        <p:nvSpPr>
          <p:cNvPr id="13" name="ZoneTexte 7"/>
          <p:cNvSpPr txBox="1"/>
          <p:nvPr/>
        </p:nvSpPr>
        <p:spPr>
          <a:xfrm>
            <a:off x="289045" y="8744184"/>
            <a:ext cx="384981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JEUDI </a:t>
            </a:r>
            <a:r>
              <a:rPr lang="fr-FR" sz="1100" kern="0" dirty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10/12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</a:t>
            </a:r>
            <a:r>
              <a: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:  Permanence à PITHIVIERS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71"/>
            <a:ext cx="6858000" cy="9700752"/>
          </a:xfrm>
          <a:prstGeom prst="rect">
            <a:avLst/>
          </a:prstGeom>
        </p:spPr>
      </p:pic>
      <p:sp>
        <p:nvSpPr>
          <p:cNvPr id="17" name="ZoneTexte 4"/>
          <p:cNvSpPr txBox="1"/>
          <p:nvPr/>
        </p:nvSpPr>
        <p:spPr>
          <a:xfrm>
            <a:off x="289044" y="7959360"/>
            <a:ext cx="656895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Mercredi 21 janvier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Permanence à</a:t>
            </a:r>
            <a:r>
              <a:rPr kumimoji="0" lang="fr-FR" sz="11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France Travail de MONTARGIS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  <p:sp>
        <p:nvSpPr>
          <p:cNvPr id="18" name="ZoneTexte 5"/>
          <p:cNvSpPr txBox="1"/>
          <p:nvPr/>
        </p:nvSpPr>
        <p:spPr>
          <a:xfrm>
            <a:off x="289044" y="8220968"/>
            <a:ext cx="57117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Mercredi 28 janvier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Permanence à la Mission locale de GIEN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  <p:sp>
        <p:nvSpPr>
          <p:cNvPr id="19" name="ZoneTexte 6"/>
          <p:cNvSpPr txBox="1"/>
          <p:nvPr/>
        </p:nvSpPr>
        <p:spPr>
          <a:xfrm>
            <a:off x="289044" y="8482576"/>
            <a:ext cx="60546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lang="fr-FR" sz="1100" kern="0" dirty="0" smtClean="0">
                <a:solidFill>
                  <a:schemeClr val="bg1"/>
                </a:solidFill>
                <a:latin typeface="Druk wide"/>
                <a:cs typeface="Calibri"/>
                <a:sym typeface="Calibri"/>
              </a:rPr>
              <a:t>Mercredi 4 au Vendredi 6 février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: FORUM de l’ORIENTATION à CO’MET à ORLEANS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  <p:sp>
        <p:nvSpPr>
          <p:cNvPr id="20" name="ZoneTexte 7"/>
          <p:cNvSpPr txBox="1"/>
          <p:nvPr/>
        </p:nvSpPr>
        <p:spPr>
          <a:xfrm>
            <a:off x="289044" y="8744184"/>
            <a:ext cx="60546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-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Jeudi</a:t>
            </a:r>
            <a:r>
              <a:rPr kumimoji="0" lang="fr-FR" sz="11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12 février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: FORUM de l’ORIENTATION à</a:t>
            </a:r>
            <a:r>
              <a:rPr kumimoji="0" lang="fr-FR" sz="11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uk wide"/>
                <a:cs typeface="Calibri"/>
                <a:sym typeface="Calibri"/>
              </a:rPr>
              <a:t> GIEN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ruk wide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6948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83</Words>
  <Application>Microsoft Office PowerPoint</Application>
  <PresentationFormat>Format A4 (210 x 297 mm)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Druk wide</vt:lpstr>
      <vt:lpstr>Thème Office</vt:lpstr>
      <vt:lpstr>Présentation PowerPoint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BARTOUILHET-LAMARINE Matéo 1CL</dc:creator>
  <cp:lastModifiedBy>CHÂTEAU Pascal ADC</cp:lastModifiedBy>
  <cp:revision>10</cp:revision>
  <dcterms:created xsi:type="dcterms:W3CDTF">2025-09-26T09:23:46Z</dcterms:created>
  <dcterms:modified xsi:type="dcterms:W3CDTF">2026-01-14T11:43:50Z</dcterms:modified>
</cp:coreProperties>
</file>